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2D667-89C4-433E-BFE5-7348BA3150E8}" type="datetimeFigureOut">
              <a:rPr lang="id-ID" smtClean="0"/>
              <a:t>15/06/2016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F5C25-EE8F-4B3C-9D72-09843DD7B72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292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381</TotalTime>
  <Words>351</Words>
  <Application>Microsoft Office PowerPoint</Application>
  <PresentationFormat>On-screen Show (4:3)</PresentationFormat>
  <Paragraphs>209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Oriel</vt:lpstr>
      <vt:lpstr>Akuntansi Pajak Penghasilan</vt:lpstr>
      <vt:lpstr>Definisi</vt:lpstr>
      <vt:lpstr>PowerPoint Presentation</vt:lpstr>
      <vt:lpstr>Implementasi Pajak Kini dan Pajak Tangguhan</vt:lpstr>
      <vt:lpstr>PowerPoint Presentation</vt:lpstr>
      <vt:lpstr>PowerPoint Presentation</vt:lpstr>
      <vt:lpstr>PowerPoint Presentation</vt:lpstr>
      <vt:lpstr>Beda Waktu/Sementara</vt:lpstr>
      <vt:lpstr>Beban Pajak Tangguhan dan Pendapatan Pajak Tangguhan</vt:lpstr>
      <vt:lpstr>Aset dan Kewajiban Pajak Tangguhan</vt:lpstr>
      <vt:lpstr>PowerPoint Presentation</vt:lpstr>
      <vt:lpstr>Penyajian Pajak Kini dan Pajak Tangguhan dalam Laporan Keuangan Komersial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TUGAS Kelas J</vt:lpstr>
      <vt:lpstr>TUGAS Kelas I</vt:lpstr>
      <vt:lpstr>TUGAS Kelas 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Pajak Penghasilan</dc:title>
  <dc:creator>asus</dc:creator>
  <cp:lastModifiedBy>ASUS</cp:lastModifiedBy>
  <cp:revision>55</cp:revision>
  <dcterms:created xsi:type="dcterms:W3CDTF">2016-05-06T23:50:57Z</dcterms:created>
  <dcterms:modified xsi:type="dcterms:W3CDTF">2016-06-15T03:53:14Z</dcterms:modified>
</cp:coreProperties>
</file>